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60" r:id="rId5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7"/>
    </p:embeddedFont>
    <p:embeddedFont>
      <p:font typeface="12롯데마트드림Light" panose="02020603020101020101" pitchFamily="18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DDD9"/>
    <a:srgbClr val="37B2AC"/>
    <a:srgbClr val="ED7D31"/>
    <a:srgbClr val="30AEAA"/>
    <a:srgbClr val="EBF8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634" autoAdjust="0"/>
  </p:normalViewPr>
  <p:slideViewPr>
    <p:cSldViewPr snapToGrid="0">
      <p:cViewPr>
        <p:scale>
          <a:sx n="75" d="100"/>
          <a:sy n="75" d="100"/>
        </p:scale>
        <p:origin x="1195" y="43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DF3AA-3FC1-4D05-968E-E72FDC3B91CF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C1B18-3D35-4A97-9AA8-E5801F81D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4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C1B18-3D35-4A97-9AA8-E5801F81D3E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16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C1B18-3D35-4A97-9AA8-E5801F81D3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1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1ACA1-3456-B7AA-3BEF-47A45C03B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919EFE-44E9-48A1-2EBC-08F8CBFC7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46EE4B-871B-DD4D-4A5C-E35E54E7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AE438-22DF-1B39-A03E-E6AB0D70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B0836-F50F-A9B4-04AC-AC17ACDF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0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F5BA5-073B-76CE-DB53-7DF577CF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0866B-A099-F75D-A304-91BBCB8D5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20EB8-0D7C-2C8C-F0B1-D704DF9C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BB58C-0FB8-95F4-0CA0-1528E665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C5555-A4FB-479A-CA25-8DE1B591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6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BB24F-B0E6-395C-91FB-C837B42A8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651F80-5121-20DB-D56D-494735270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40D833-F14E-C726-B5B1-85F9A629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84EE2-E30F-FB87-A8E3-63F8697F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8B759-3938-6C90-598B-EFBAC4E1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7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38664-1BC2-99B1-0880-D01C2076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7DD5B-FB7E-5BB3-8860-93761437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13D0A-8FF4-3EDB-CF40-DFAA9E5E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8C4BC-9553-B682-39AD-036BA77D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5AEF6-CC99-866F-57FF-4D461C72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5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E3F5E-CFA1-9BE6-CDEE-D280A7F7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A4698-1381-8104-14A0-CB5F4B547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F2A3F-A8DE-E2AB-0B8C-A89A79E5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2450D-F971-560A-5EB4-ABC7E714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0568B-FCEB-CC7B-71D7-10FD961B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6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1633D-4340-3FDC-7675-1D7D17CB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5A521-F18A-E6A4-868E-9C106785D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3E576E-E705-F792-8AB1-445FB6C4E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489F1-1B7F-56B2-46AB-D401073F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7A2D54-92AC-7AA1-2401-D4C03014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27A9A8-BCD6-5047-2541-37775675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5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7CB66-75BC-626F-5567-3789FB9C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F35945-5044-19EE-2CED-543135531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B5B0DF-3EC7-0BED-568E-D46143847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5CAD8D-FA83-DF45-2AAF-C7C850BC6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0A64DE-134F-5A1A-4A20-0335C4CDB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11F1D0-8B8F-D2D4-984A-ECDC9B8F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0B435-C8D6-90B5-83E6-D564C76A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B6FF44-D429-58C2-E0AE-1A90937C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0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5BB58-81A0-AC3E-16E2-415E0CFB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174516-9E43-82B6-F4F2-3C1400EA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CFED24-A92C-67FE-F635-E8B054F2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D06602-032D-9063-64E3-B08AB04A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7A8EAF-4383-4592-4A36-7961D881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07543E-8C3E-C372-4CB8-1175E019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D36150-1C65-D47E-2D4D-75943845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83BF4-CC04-C4B2-31C1-2A5B401F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171F3-3FF8-29B2-0B80-3D5D2AEBC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F4FB2-1213-B6C3-7F78-FA80DB97C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E292F-0C23-9EB2-1A2F-80782B3B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19F6DF-E260-1C84-415A-3709A424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E5E41-66DE-C423-6378-2AB4DA20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1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25945-1E3D-4294-9061-E7D96CE03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C0140A-68AE-445A-AFC1-D0810C015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F705BC-C639-2A4E-C2EA-6204B0148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6281B0-1107-EE99-D160-835585A8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598E80-CBC9-F039-3BBA-62C8CD2B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750E0-EAF6-FCA6-CE44-3A6F5A7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97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D693D8-99CA-A801-098C-2835EA62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07402E-EC44-ADE4-0507-DB509ECEA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4D8CA-D114-8F44-B77D-35506A7EA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6B06A-54B3-487E-8668-859BC5298E35}" type="datetimeFigureOut">
              <a:rPr lang="ko-KR" altLang="en-US" smtClean="0"/>
              <a:t>2022-08-15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67C26-6260-83A2-BD9C-E6A5CA031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6F95D-F2E2-E960-9211-BEC285579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1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화살이(가) 표시된 사진&#10;&#10;자동 생성된 설명">
            <a:extLst>
              <a:ext uri="{FF2B5EF4-FFF2-40B4-BE49-F238E27FC236}">
                <a16:creationId xmlns:a16="http://schemas.microsoft.com/office/drawing/2014/main" id="{7962F493-9FAA-F385-B15C-F0D6BC827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2B07EC72-B14F-C0A6-7B66-0F4F108FF935}"/>
              </a:ext>
            </a:extLst>
          </p:cNvPr>
          <p:cNvSpPr/>
          <p:nvPr/>
        </p:nvSpPr>
        <p:spPr>
          <a:xfrm>
            <a:off x="554560" y="1837194"/>
            <a:ext cx="10298125" cy="2712720"/>
          </a:xfrm>
          <a:prstGeom prst="round1Rect">
            <a:avLst/>
          </a:prstGeom>
          <a:solidFill>
            <a:srgbClr val="A4DDD9"/>
          </a:solidFill>
          <a:ln>
            <a:solidFill>
              <a:srgbClr val="A4D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9239E58E-43B3-9DBD-F575-E9F45D1FCFD7}"/>
              </a:ext>
            </a:extLst>
          </p:cNvPr>
          <p:cNvSpPr/>
          <p:nvPr/>
        </p:nvSpPr>
        <p:spPr>
          <a:xfrm>
            <a:off x="477520" y="1635372"/>
            <a:ext cx="10298125" cy="2712720"/>
          </a:xfrm>
          <a:prstGeom prst="round1Rect">
            <a:avLst/>
          </a:prstGeom>
          <a:solidFill>
            <a:srgbClr val="37B2AC"/>
          </a:solidFill>
          <a:ln>
            <a:solidFill>
              <a:srgbClr val="37B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108DE0-1826-E955-367B-A46C89E21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093" y="101274"/>
            <a:ext cx="1876475" cy="510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146B0F-8C40-1887-AE03-69423C60051B}"/>
              </a:ext>
            </a:extLst>
          </p:cNvPr>
          <p:cNvSpPr txBox="1"/>
          <p:nvPr/>
        </p:nvSpPr>
        <p:spPr>
          <a:xfrm>
            <a:off x="400480" y="1812878"/>
            <a:ext cx="6662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한적한 </a:t>
            </a:r>
            <a:r>
              <a:rPr lang="ko-KR" alt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휴향지로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오실래요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??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BBEC6-BAE1-201F-ED01-F15678AAD841}"/>
              </a:ext>
            </a:extLst>
          </p:cNvPr>
          <p:cNvSpPr txBox="1"/>
          <p:nvPr/>
        </p:nvSpPr>
        <p:spPr>
          <a:xfrm>
            <a:off x="3676640" y="2861732"/>
            <a:ext cx="624401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게더타운으로</a:t>
            </a:r>
            <a:r>
              <a:rPr lang="ko-KR" altLang="en-US" sz="35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35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에이블러들을</a:t>
            </a:r>
            <a:r>
              <a:rPr lang="ko-KR" altLang="en-US" sz="35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위한 </a:t>
            </a:r>
            <a:endParaRPr lang="en-US" altLang="ko-KR" sz="35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1D517-68EE-7B57-A485-2521A5884569}"/>
              </a:ext>
            </a:extLst>
          </p:cNvPr>
          <p:cNvSpPr txBox="1"/>
          <p:nvPr/>
        </p:nvSpPr>
        <p:spPr>
          <a:xfrm>
            <a:off x="7450491" y="3398643"/>
            <a:ext cx="332515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스터디룸</a:t>
            </a:r>
            <a:r>
              <a:rPr lang="ko-KR" altLang="en-US" sz="35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만들기</a:t>
            </a:r>
            <a:r>
              <a:rPr lang="en-US" altLang="ko-KR" sz="35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!</a:t>
            </a:r>
            <a:endParaRPr lang="ko-KR" altLang="en-US" sz="35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42D32-BCF9-9826-3FC1-4691EAAA963C}"/>
              </a:ext>
            </a:extLst>
          </p:cNvPr>
          <p:cNvSpPr txBox="1"/>
          <p:nvPr/>
        </p:nvSpPr>
        <p:spPr>
          <a:xfrm>
            <a:off x="9372787" y="5089509"/>
            <a:ext cx="2515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에이블스쿨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AI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부산경남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8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반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ko-KR" altLang="en-US" sz="28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안중찬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80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65255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0" dirty="0">
                <a:solidFill>
                  <a:schemeClr val="bg1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Selenium</a:t>
            </a:r>
            <a:r>
              <a:rPr lang="ko-KR" altLang="en-US" sz="2600" b="0" dirty="0">
                <a:solidFill>
                  <a:schemeClr val="bg1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과 </a:t>
            </a:r>
            <a:r>
              <a:rPr lang="en-US" altLang="ko-KR" sz="2600" b="0" dirty="0" err="1">
                <a:solidFill>
                  <a:schemeClr val="bg1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pyautogui</a:t>
            </a:r>
            <a:r>
              <a:rPr lang="ko-KR" altLang="en-US" sz="2600" b="0" dirty="0" err="1">
                <a:solidFill>
                  <a:schemeClr val="bg1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</a:t>
            </a:r>
            <a:r>
              <a:rPr lang="ko-KR" altLang="en-US" sz="2600" b="0" dirty="0">
                <a:solidFill>
                  <a:schemeClr val="bg1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이용한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Floor 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자동화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4626790" cy="369332"/>
            <a:chOff x="506217" y="931027"/>
            <a:chExt cx="4626790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4582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solidFill>
                    <a:srgbClr val="30AEAA"/>
                  </a:solidFill>
                  <a:effectLst/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Selenium</a:t>
              </a:r>
              <a:r>
                <a:rPr lang="ko-KR" altLang="en-US" b="0" dirty="0">
                  <a:solidFill>
                    <a:srgbClr val="30AEAA"/>
                  </a:solidFill>
                  <a:effectLst/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과 </a:t>
              </a:r>
              <a:r>
                <a:rPr lang="en-US" altLang="ko-KR" b="0" dirty="0" err="1">
                  <a:solidFill>
                    <a:srgbClr val="30AEAA"/>
                  </a:solidFill>
                  <a:effectLst/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pyautogui</a:t>
              </a:r>
              <a:r>
                <a:rPr lang="ko-KR" altLang="en-US" b="0" dirty="0" err="1">
                  <a:solidFill>
                    <a:srgbClr val="30AEAA"/>
                  </a:solidFill>
                  <a:effectLst/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를</a:t>
              </a:r>
              <a:r>
                <a:rPr lang="ko-KR" altLang="en-US" b="0" dirty="0">
                  <a:solidFill>
                    <a:srgbClr val="30AEAA"/>
                  </a:solidFill>
                  <a:effectLst/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이용한</a:t>
              </a:r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Floor </a:t>
              </a:r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자동화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064B981-EEE9-55A4-FD3B-E4B43BB2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02" y="1435949"/>
            <a:ext cx="2270772" cy="15117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B468A6-3937-0645-F066-44730D6D5741}"/>
              </a:ext>
            </a:extLst>
          </p:cNvPr>
          <p:cNvSpPr/>
          <p:nvPr/>
        </p:nvSpPr>
        <p:spPr>
          <a:xfrm>
            <a:off x="650858" y="3084550"/>
            <a:ext cx="2839101" cy="706591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Cv2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패키지로 이미지를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numpy.array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변경 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색상으로 전환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B51EF528-5015-304D-1383-DE13AE3728BC}"/>
              </a:ext>
            </a:extLst>
          </p:cNvPr>
          <p:cNvSpPr/>
          <p:nvPr/>
        </p:nvSpPr>
        <p:spPr>
          <a:xfrm rot="10800000" flipH="1">
            <a:off x="3819381" y="1996062"/>
            <a:ext cx="353538" cy="892706"/>
          </a:xfrm>
          <a:prstGeom prst="chevron">
            <a:avLst>
              <a:gd name="adj" fmla="val 6946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34F91F-8785-FAD3-2016-AAA529E22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52" y="1494421"/>
            <a:ext cx="1930828" cy="10588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59DF4C-EC20-CEA5-8195-AE39C9AD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929" y="2075108"/>
            <a:ext cx="1872365" cy="8927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225D3E-7580-D69C-6DD4-C475CE5724B7}"/>
              </a:ext>
            </a:extLst>
          </p:cNvPr>
          <p:cNvSpPr/>
          <p:nvPr/>
        </p:nvSpPr>
        <p:spPr>
          <a:xfrm>
            <a:off x="4593481" y="3084550"/>
            <a:ext cx="2839101" cy="706591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Selenium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 로그인부터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Floor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설정까지 자동으로 진입</a:t>
            </a: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778DA837-BD38-BCCC-30A9-B99B29281CE4}"/>
              </a:ext>
            </a:extLst>
          </p:cNvPr>
          <p:cNvSpPr/>
          <p:nvPr/>
        </p:nvSpPr>
        <p:spPr>
          <a:xfrm rot="10800000" flipH="1">
            <a:off x="7779905" y="1996062"/>
            <a:ext cx="353538" cy="892706"/>
          </a:xfrm>
          <a:prstGeom prst="chevron">
            <a:avLst>
              <a:gd name="adj" fmla="val 6946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8EFE93-21BB-4D60-532D-7E9DDE1F14F8}"/>
              </a:ext>
            </a:extLst>
          </p:cNvPr>
          <p:cNvSpPr/>
          <p:nvPr/>
        </p:nvSpPr>
        <p:spPr>
          <a:xfrm>
            <a:off x="8507705" y="3084550"/>
            <a:ext cx="2839101" cy="706591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Pyautogui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Floor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선택 및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색칠 자동화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7F7975-E233-06A7-2798-E92D17F38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516" y="1322303"/>
            <a:ext cx="1872366" cy="10838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D1E7E09-D307-4A6B-00F5-5F58BE840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068" y="1783338"/>
            <a:ext cx="1872366" cy="105863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CA0E8F1-6328-69EA-2C51-B17EE4327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7555" y="4567088"/>
            <a:ext cx="2636352" cy="173152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D34EC66-D28C-122B-C534-D64C7BC81D0A}"/>
              </a:ext>
            </a:extLst>
          </p:cNvPr>
          <p:cNvGrpSpPr/>
          <p:nvPr/>
        </p:nvGrpSpPr>
        <p:grpSpPr>
          <a:xfrm>
            <a:off x="408941" y="4049625"/>
            <a:ext cx="3397415" cy="369332"/>
            <a:chOff x="506217" y="931027"/>
            <a:chExt cx="3397415" cy="3693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445D388-6015-9832-3691-F920209BA3B0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D239B4-C441-2F24-AC85-91E96577C627}"/>
                </a:ext>
              </a:extLst>
            </p:cNvPr>
            <p:cNvSpPr txBox="1"/>
            <p:nvPr/>
          </p:nvSpPr>
          <p:spPr>
            <a:xfrm>
              <a:off x="550342" y="931027"/>
              <a:ext cx="3353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Aivle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School </a:t>
              </a:r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로고가 담긴 맵 구성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0361E07-CEAE-0A53-B0D5-31342F793E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45" b="88601" l="986" r="29296">
                        <a14:foregroundMark x1="2958" y1="74093" x2="2958" y2="74093"/>
                        <a14:foregroundMark x1="1831" y1="81347" x2="1831" y2="81347"/>
                        <a14:foregroundMark x1="986" y1="82902" x2="986" y2="82902"/>
                        <a14:foregroundMark x1="29296" y1="82383" x2="29296" y2="82383"/>
                        <a14:foregroundMark x1="17183" y1="12953" x2="17183" y2="12953"/>
                      </a14:backgroundRemoval>
                    </a14:imgEffect>
                  </a14:imgLayer>
                </a14:imgProps>
              </a:ext>
            </a:extLst>
          </a:blip>
          <a:srcRect r="69060"/>
          <a:stretch/>
        </p:blipFill>
        <p:spPr>
          <a:xfrm>
            <a:off x="548553" y="4460833"/>
            <a:ext cx="2188161" cy="1922435"/>
          </a:xfrm>
          <a:prstGeom prst="rect">
            <a:avLst/>
          </a:prstGeom>
        </p:spPr>
      </p:pic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7EFF0D9F-1B46-D731-8853-5D459948FA2B}"/>
              </a:ext>
            </a:extLst>
          </p:cNvPr>
          <p:cNvSpPr/>
          <p:nvPr/>
        </p:nvSpPr>
        <p:spPr>
          <a:xfrm rot="10800000" flipH="1">
            <a:off x="2935346" y="4975697"/>
            <a:ext cx="353538" cy="892706"/>
          </a:xfrm>
          <a:prstGeom prst="chevron">
            <a:avLst>
              <a:gd name="adj" fmla="val 6946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1BD0F08-6F20-00CA-3E9A-0529C7B2E9B7}"/>
              </a:ext>
            </a:extLst>
          </p:cNvPr>
          <p:cNvSpPr/>
          <p:nvPr/>
        </p:nvSpPr>
        <p:spPr>
          <a:xfrm>
            <a:off x="6698721" y="4597108"/>
            <a:ext cx="4648085" cy="1667505"/>
          </a:xfrm>
          <a:prstGeom prst="rect">
            <a:avLst/>
          </a:prstGeom>
          <a:solidFill>
            <a:srgbClr val="EBF8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맵을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Aivle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School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로고로 만듦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Aivle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School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로고 부분을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모래사장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배경을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표현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에이블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스쿨에서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기반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쌓고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무한한 가능성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뻗어나가는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에이블러들을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맵으로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표현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61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4257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우리 같이 놀면서 공부해요</a:t>
            </a:r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~~!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2197279" cy="369332"/>
            <a:chOff x="506217" y="931027"/>
            <a:chExt cx="2197279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215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한적한 휴양지의 밤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..</a:t>
              </a:r>
              <a:endParaRPr lang="ko-KR" altLang="en-US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AC4592B0-A145-78AD-C028-D4E728A73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4" y="1383602"/>
            <a:ext cx="11322806" cy="520007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A7A36C-CE37-B37E-E0AD-A2BB5EF9813A}"/>
              </a:ext>
            </a:extLst>
          </p:cNvPr>
          <p:cNvSpPr/>
          <p:nvPr/>
        </p:nvSpPr>
        <p:spPr>
          <a:xfrm>
            <a:off x="5834463" y="1383602"/>
            <a:ext cx="5930817" cy="5200078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145C7E-852C-E792-7AEB-99BAEC995967}"/>
              </a:ext>
            </a:extLst>
          </p:cNvPr>
          <p:cNvSpPr/>
          <p:nvPr/>
        </p:nvSpPr>
        <p:spPr>
          <a:xfrm>
            <a:off x="843248" y="1533702"/>
            <a:ext cx="2305066" cy="1940668"/>
          </a:xfrm>
          <a:prstGeom prst="rect">
            <a:avLst/>
          </a:prstGeom>
          <a:noFill/>
          <a:ln w="38100">
            <a:solidFill>
              <a:srgbClr val="30A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494D6D-0AD0-4378-A51F-F7089A789BBA}"/>
              </a:ext>
            </a:extLst>
          </p:cNvPr>
          <p:cNvSpPr/>
          <p:nvPr/>
        </p:nvSpPr>
        <p:spPr>
          <a:xfrm>
            <a:off x="2085118" y="3837217"/>
            <a:ext cx="714725" cy="896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72D1F08-716D-A727-0749-58AA702EBA9E}"/>
              </a:ext>
            </a:extLst>
          </p:cNvPr>
          <p:cNvSpPr/>
          <p:nvPr/>
        </p:nvSpPr>
        <p:spPr>
          <a:xfrm>
            <a:off x="4431049" y="1533702"/>
            <a:ext cx="1403414" cy="68863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BA2FFA-C477-55B6-092F-0881DE287D76}"/>
              </a:ext>
            </a:extLst>
          </p:cNvPr>
          <p:cNvSpPr/>
          <p:nvPr/>
        </p:nvSpPr>
        <p:spPr>
          <a:xfrm>
            <a:off x="4037510" y="2370470"/>
            <a:ext cx="1403414" cy="9630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ED9E28B-3CB8-F5B7-EE12-5731E87B9E6E}"/>
              </a:ext>
            </a:extLst>
          </p:cNvPr>
          <p:cNvCxnSpPr>
            <a:cxnSpLocks/>
          </p:cNvCxnSpPr>
          <p:nvPr/>
        </p:nvCxnSpPr>
        <p:spPr>
          <a:xfrm>
            <a:off x="3148314" y="3474370"/>
            <a:ext cx="3206766" cy="0"/>
          </a:xfrm>
          <a:prstGeom prst="line">
            <a:avLst/>
          </a:prstGeom>
          <a:ln w="28575">
            <a:solidFill>
              <a:srgbClr val="30AE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9CDD25BB-674D-A63E-E85C-6C5A9408C2D1}"/>
              </a:ext>
            </a:extLst>
          </p:cNvPr>
          <p:cNvSpPr/>
          <p:nvPr/>
        </p:nvSpPr>
        <p:spPr>
          <a:xfrm>
            <a:off x="6299200" y="3429000"/>
            <a:ext cx="93980" cy="91440"/>
          </a:xfrm>
          <a:prstGeom prst="ellipse">
            <a:avLst/>
          </a:prstGeom>
          <a:solidFill>
            <a:srgbClr val="30AEAA"/>
          </a:solidFill>
          <a:ln>
            <a:solidFill>
              <a:srgbClr val="30A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E661517-C9E5-F303-EB34-E9F1F7707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915" y="3844517"/>
            <a:ext cx="1143419" cy="5530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18ABFBB-769B-955C-5188-93C6CB83A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413" y="3846334"/>
            <a:ext cx="1138339" cy="54783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6495B8C-D928-18ED-7F80-39F004A19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832" y="3849367"/>
            <a:ext cx="1138340" cy="54176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72F6295-BB07-7ABB-3F89-19887E6A2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9252" y="3850776"/>
            <a:ext cx="1138339" cy="54675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CAF8260-E5A6-850C-A941-2A88C6E72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686" y="3950243"/>
            <a:ext cx="377793" cy="34001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ED6F546-0486-A989-61AE-F2745A0B5A70}"/>
              </a:ext>
            </a:extLst>
          </p:cNvPr>
          <p:cNvSpPr txBox="1"/>
          <p:nvPr/>
        </p:nvSpPr>
        <p:spPr>
          <a:xfrm>
            <a:off x="6299200" y="4412606"/>
            <a:ext cx="5350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컴퓨터를 클릭하면 인공지능 경진대회 사이트와 </a:t>
            </a: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 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자격증 홈페이지로 이동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CD62EEE-4FC4-AA68-A870-8ADC1ED6A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992" y="4677266"/>
            <a:ext cx="1681269" cy="49148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5BD924D-3739-385B-C407-EBF8D1645C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4686" y="4728000"/>
            <a:ext cx="693480" cy="3276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AE5BEDB-8E49-AD0C-2AE7-B3A88DC1E1DD}"/>
              </a:ext>
            </a:extLst>
          </p:cNvPr>
          <p:cNvSpPr txBox="1"/>
          <p:nvPr/>
        </p:nvSpPr>
        <p:spPr>
          <a:xfrm>
            <a:off x="8644546" y="4799956"/>
            <a:ext cx="29565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모니터를 클릭하면 </a:t>
            </a: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KT 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유튜브로 이동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0A0AF6D-D849-CA14-4ED7-758BDFE04945}"/>
              </a:ext>
            </a:extLst>
          </p:cNvPr>
          <p:cNvSpPr/>
          <p:nvPr/>
        </p:nvSpPr>
        <p:spPr>
          <a:xfrm>
            <a:off x="6341932" y="3478793"/>
            <a:ext cx="5288370" cy="1769451"/>
          </a:xfrm>
          <a:prstGeom prst="rect">
            <a:avLst/>
          </a:prstGeom>
          <a:noFill/>
          <a:ln w="38100">
            <a:solidFill>
              <a:srgbClr val="30A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51A8640-63CF-3D0F-7A67-CABEF769B586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2442481" y="4733837"/>
            <a:ext cx="0" cy="10573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BC1A0F7-01EB-1571-3074-0ACB4CAFC065}"/>
              </a:ext>
            </a:extLst>
          </p:cNvPr>
          <p:cNvCxnSpPr>
            <a:cxnSpLocks/>
          </p:cNvCxnSpPr>
          <p:nvPr/>
        </p:nvCxnSpPr>
        <p:spPr>
          <a:xfrm flipH="1">
            <a:off x="2432321" y="5780317"/>
            <a:ext cx="39125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F7E6EEE-DA9D-692D-4F74-82622089640A}"/>
              </a:ext>
            </a:extLst>
          </p:cNvPr>
          <p:cNvSpPr/>
          <p:nvPr/>
        </p:nvSpPr>
        <p:spPr>
          <a:xfrm>
            <a:off x="6270467" y="2796204"/>
            <a:ext cx="93980" cy="91440"/>
          </a:xfrm>
          <a:prstGeom prst="ellipse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A3A9FC5-AEC2-BC1A-3871-79A34EFF248A}"/>
              </a:ext>
            </a:extLst>
          </p:cNvPr>
          <p:cNvSpPr/>
          <p:nvPr/>
        </p:nvSpPr>
        <p:spPr>
          <a:xfrm>
            <a:off x="8979281" y="1512036"/>
            <a:ext cx="93980" cy="9144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BC26A81-F39E-F37D-37C1-3A3D5B133BB0}"/>
              </a:ext>
            </a:extLst>
          </p:cNvPr>
          <p:cNvSpPr/>
          <p:nvPr/>
        </p:nvSpPr>
        <p:spPr>
          <a:xfrm>
            <a:off x="6270467" y="5716230"/>
            <a:ext cx="9398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632A6B33-E7F1-87F1-BC1C-25D507C470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5188" y="5856341"/>
            <a:ext cx="333863" cy="441673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CAEEB7-8694-963A-6B1E-987F3D9EB268}"/>
              </a:ext>
            </a:extLst>
          </p:cNvPr>
          <p:cNvSpPr/>
          <p:nvPr/>
        </p:nvSpPr>
        <p:spPr>
          <a:xfrm>
            <a:off x="6331190" y="5411721"/>
            <a:ext cx="5288370" cy="989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03188EB2-6ADD-063D-C299-039882499D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8643" y="5856340"/>
            <a:ext cx="2020637" cy="49115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E4277F1-2764-5D83-00B4-1449265B493D}"/>
              </a:ext>
            </a:extLst>
          </p:cNvPr>
          <p:cNvSpPr txBox="1"/>
          <p:nvPr/>
        </p:nvSpPr>
        <p:spPr>
          <a:xfrm>
            <a:off x="8974478" y="5911302"/>
            <a:ext cx="2655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이젤을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클릭하면 </a:t>
            </a:r>
            <a:r>
              <a:rPr lang="en-US" altLang="ko-KR" sz="10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AutoDraw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이동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8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그림을 대충 그리면 </a:t>
            </a:r>
            <a:r>
              <a:rPr lang="en-US" altLang="ko-KR" sz="8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8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</a:t>
            </a:r>
            <a:r>
              <a:rPr lang="en-US" altLang="ko-KR" sz="8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정확하게 보정해서 다시 그림</a:t>
            </a:r>
            <a:endParaRPr lang="en-US" altLang="ko-KR" sz="8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A50CFE2-4819-0D51-D727-57A95378E4E7}"/>
              </a:ext>
            </a:extLst>
          </p:cNvPr>
          <p:cNvCxnSpPr>
            <a:cxnSpLocks/>
          </p:cNvCxnSpPr>
          <p:nvPr/>
        </p:nvCxnSpPr>
        <p:spPr>
          <a:xfrm>
            <a:off x="5410532" y="2836399"/>
            <a:ext cx="920658" cy="15590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9452C0F-6379-C4C3-2002-91511188E738}"/>
              </a:ext>
            </a:extLst>
          </p:cNvPr>
          <p:cNvSpPr/>
          <p:nvPr/>
        </p:nvSpPr>
        <p:spPr>
          <a:xfrm>
            <a:off x="6346236" y="1620999"/>
            <a:ext cx="2553924" cy="1722393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CBE7EB-B1F5-6526-22C2-3BFCCB7FF95B}"/>
              </a:ext>
            </a:extLst>
          </p:cNvPr>
          <p:cNvSpPr/>
          <p:nvPr/>
        </p:nvSpPr>
        <p:spPr>
          <a:xfrm>
            <a:off x="9050596" y="1558664"/>
            <a:ext cx="2594375" cy="17694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083B4E6-556F-497A-3136-6DBEFCC11D11}"/>
              </a:ext>
            </a:extLst>
          </p:cNvPr>
          <p:cNvCxnSpPr>
            <a:cxnSpLocks/>
          </p:cNvCxnSpPr>
          <p:nvPr/>
        </p:nvCxnSpPr>
        <p:spPr>
          <a:xfrm flipV="1">
            <a:off x="5857128" y="1554242"/>
            <a:ext cx="3193468" cy="272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F6A4A332-D69F-4A17-B4BF-C1E1E40994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3180" y="1692842"/>
            <a:ext cx="752775" cy="61140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FBD0FA-C8C3-FA6A-18FB-D717B44EE1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50108" y="1692249"/>
            <a:ext cx="1686552" cy="61140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666DD6C-6D16-27CD-8A71-03243F5AAEF3}"/>
              </a:ext>
            </a:extLst>
          </p:cNvPr>
          <p:cNvSpPr txBox="1"/>
          <p:nvPr/>
        </p:nvSpPr>
        <p:spPr>
          <a:xfrm>
            <a:off x="6299200" y="2503263"/>
            <a:ext cx="265582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휴양지에 왔으면 휴양지 컨셉</a:t>
            </a:r>
            <a:endParaRPr lang="en-US" altLang="ko-KR" sz="14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노래를 듣자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유튜브로 휴양지 노래 재생 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587177-C7B0-5A9E-CC31-2F1B71B76565}"/>
              </a:ext>
            </a:extLst>
          </p:cNvPr>
          <p:cNvSpPr txBox="1"/>
          <p:nvPr/>
        </p:nvSpPr>
        <p:spPr>
          <a:xfrm>
            <a:off x="6341932" y="3570087"/>
            <a:ext cx="5186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공부할 땐 공부하는 </a:t>
            </a:r>
            <a:r>
              <a:rPr lang="ko-KR" altLang="en-US" sz="14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에이블러들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0DBE40-628C-4B80-6651-BF58F6B87A42}"/>
              </a:ext>
            </a:extLst>
          </p:cNvPr>
          <p:cNvSpPr txBox="1"/>
          <p:nvPr/>
        </p:nvSpPr>
        <p:spPr>
          <a:xfrm>
            <a:off x="6341932" y="5467365"/>
            <a:ext cx="5186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해변에서 불꽃놀이 보면서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.. </a:t>
            </a:r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그림 </a:t>
            </a:r>
            <a:r>
              <a:rPr lang="ko-KR" altLang="en-US" sz="14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그릴래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D825A0C1-137F-F9F4-C2DF-0B5EF3BD74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5696" y="1613286"/>
            <a:ext cx="1303133" cy="38103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7D0403C6-C352-6F2A-1C56-E96CC4A0AA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58400" y="1999712"/>
            <a:ext cx="1531957" cy="59718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BCC7E8C-3980-261E-1CD5-2C7EC0B67412}"/>
              </a:ext>
            </a:extLst>
          </p:cNvPr>
          <p:cNvSpPr txBox="1"/>
          <p:nvPr/>
        </p:nvSpPr>
        <p:spPr>
          <a:xfrm>
            <a:off x="9004808" y="2771463"/>
            <a:ext cx="2655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피아노 잘 치는 사람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피아노를 누르면 피아노 치기 가능</a:t>
            </a: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98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4257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우리 같이 놀면서 공부해요</a:t>
            </a:r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~~!</a:t>
            </a:r>
            <a:endParaRPr lang="ko-KR" altLang="en-US" sz="2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2097892" cy="369332"/>
            <a:chOff x="506217" y="931027"/>
            <a:chExt cx="2097892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신나는 휴양지의 낮</a:t>
              </a:r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!</a:t>
              </a:r>
              <a:endParaRPr lang="ko-KR" altLang="en-US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AC4592B0-A145-78AD-C028-D4E728A73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4" y="1383602"/>
            <a:ext cx="11322806" cy="520007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A7A36C-CE37-B37E-E0AD-A2BB5EF9813A}"/>
              </a:ext>
            </a:extLst>
          </p:cNvPr>
          <p:cNvSpPr/>
          <p:nvPr/>
        </p:nvSpPr>
        <p:spPr>
          <a:xfrm>
            <a:off x="453067" y="1397081"/>
            <a:ext cx="5872524" cy="5200078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145C7E-852C-E792-7AEB-99BAEC995967}"/>
              </a:ext>
            </a:extLst>
          </p:cNvPr>
          <p:cNvSpPr/>
          <p:nvPr/>
        </p:nvSpPr>
        <p:spPr>
          <a:xfrm>
            <a:off x="7635240" y="2950923"/>
            <a:ext cx="1478280" cy="821611"/>
          </a:xfrm>
          <a:prstGeom prst="rect">
            <a:avLst/>
          </a:prstGeom>
          <a:noFill/>
          <a:ln w="38100">
            <a:solidFill>
              <a:srgbClr val="30A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72D1F08-716D-A727-0749-58AA702EBA9E}"/>
              </a:ext>
            </a:extLst>
          </p:cNvPr>
          <p:cNvSpPr/>
          <p:nvPr/>
        </p:nvSpPr>
        <p:spPr>
          <a:xfrm>
            <a:off x="614863" y="2890363"/>
            <a:ext cx="2698044" cy="20465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BA2FFA-C477-55B6-092F-0881DE287D76}"/>
              </a:ext>
            </a:extLst>
          </p:cNvPr>
          <p:cNvSpPr/>
          <p:nvPr/>
        </p:nvSpPr>
        <p:spPr>
          <a:xfrm>
            <a:off x="7394448" y="1579668"/>
            <a:ext cx="1926578" cy="11041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ED9E28B-3CB8-F5B7-EE12-5731E87B9E6E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8374380" y="3772534"/>
            <a:ext cx="0" cy="581051"/>
          </a:xfrm>
          <a:prstGeom prst="line">
            <a:avLst/>
          </a:prstGeom>
          <a:ln w="28575">
            <a:solidFill>
              <a:srgbClr val="30AE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9CDD25BB-674D-A63E-E85C-6C5A9408C2D1}"/>
              </a:ext>
            </a:extLst>
          </p:cNvPr>
          <p:cNvSpPr/>
          <p:nvPr/>
        </p:nvSpPr>
        <p:spPr>
          <a:xfrm>
            <a:off x="5964667" y="4297942"/>
            <a:ext cx="93980" cy="91440"/>
          </a:xfrm>
          <a:prstGeom prst="ellipse">
            <a:avLst/>
          </a:prstGeom>
          <a:solidFill>
            <a:srgbClr val="30AEAA"/>
          </a:solidFill>
          <a:ln>
            <a:solidFill>
              <a:srgbClr val="30A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0A0AF6D-D849-CA14-4ED7-758BDFE04945}"/>
              </a:ext>
            </a:extLst>
          </p:cNvPr>
          <p:cNvSpPr/>
          <p:nvPr/>
        </p:nvSpPr>
        <p:spPr>
          <a:xfrm>
            <a:off x="3393439" y="3036606"/>
            <a:ext cx="2608325" cy="1900268"/>
          </a:xfrm>
          <a:prstGeom prst="rect">
            <a:avLst/>
          </a:prstGeom>
          <a:noFill/>
          <a:ln w="38100">
            <a:solidFill>
              <a:srgbClr val="30A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BC1A0F7-01EB-1571-3074-0ACB4CAFC065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6073586" y="5442325"/>
            <a:ext cx="2645816" cy="188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F7E6EEE-DA9D-692D-4F74-82622089640A}"/>
              </a:ext>
            </a:extLst>
          </p:cNvPr>
          <p:cNvSpPr/>
          <p:nvPr/>
        </p:nvSpPr>
        <p:spPr>
          <a:xfrm>
            <a:off x="5907785" y="1533948"/>
            <a:ext cx="93980" cy="91440"/>
          </a:xfrm>
          <a:prstGeom prst="ellipse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A3A9FC5-AEC2-BC1A-3871-79A34EFF248A}"/>
              </a:ext>
            </a:extLst>
          </p:cNvPr>
          <p:cNvSpPr/>
          <p:nvPr/>
        </p:nvSpPr>
        <p:spPr>
          <a:xfrm>
            <a:off x="3306183" y="2821590"/>
            <a:ext cx="93980" cy="9144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BC26A81-F39E-F37D-37C1-3A3D5B133BB0}"/>
              </a:ext>
            </a:extLst>
          </p:cNvPr>
          <p:cNvSpPr/>
          <p:nvPr/>
        </p:nvSpPr>
        <p:spPr>
          <a:xfrm>
            <a:off x="5979606" y="5396605"/>
            <a:ext cx="9398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CAEEB7-8694-963A-6B1E-987F3D9EB268}"/>
              </a:ext>
            </a:extLst>
          </p:cNvPr>
          <p:cNvSpPr/>
          <p:nvPr/>
        </p:nvSpPr>
        <p:spPr>
          <a:xfrm>
            <a:off x="613755" y="5143443"/>
            <a:ext cx="5388009" cy="1137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4277F1-2764-5D83-00B4-1449265B493D}"/>
              </a:ext>
            </a:extLst>
          </p:cNvPr>
          <p:cNvSpPr txBox="1"/>
          <p:nvPr/>
        </p:nvSpPr>
        <p:spPr>
          <a:xfrm>
            <a:off x="3726963" y="5711683"/>
            <a:ext cx="2161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핫도그 카트를 클릭하면 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만개의 레시피로 이동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A50CFE2-4819-0D51-D727-57A95378E4E7}"/>
              </a:ext>
            </a:extLst>
          </p:cNvPr>
          <p:cNvCxnSpPr>
            <a:cxnSpLocks/>
          </p:cNvCxnSpPr>
          <p:nvPr/>
        </p:nvCxnSpPr>
        <p:spPr>
          <a:xfrm>
            <a:off x="5956847" y="1579668"/>
            <a:ext cx="1437601" cy="8614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9452C0F-6379-C4C3-2002-91511188E738}"/>
              </a:ext>
            </a:extLst>
          </p:cNvPr>
          <p:cNvSpPr/>
          <p:nvPr/>
        </p:nvSpPr>
        <p:spPr>
          <a:xfrm>
            <a:off x="626501" y="1596895"/>
            <a:ext cx="5330345" cy="1086900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CBE7EB-B1F5-6526-22C2-3BFCCB7FF95B}"/>
              </a:ext>
            </a:extLst>
          </p:cNvPr>
          <p:cNvSpPr/>
          <p:nvPr/>
        </p:nvSpPr>
        <p:spPr>
          <a:xfrm>
            <a:off x="9465031" y="1985088"/>
            <a:ext cx="1853209" cy="17694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083B4E6-556F-497A-3136-6DBEFCC11D11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3400163" y="2831925"/>
            <a:ext cx="6054356" cy="3538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666DD6C-6D16-27CD-8A71-03243F5AAEF3}"/>
              </a:ext>
            </a:extLst>
          </p:cNvPr>
          <p:cNvSpPr txBox="1"/>
          <p:nvPr/>
        </p:nvSpPr>
        <p:spPr>
          <a:xfrm>
            <a:off x="638000" y="3982691"/>
            <a:ext cx="2655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미니 프로젝트 회의는</a:t>
            </a:r>
            <a:endParaRPr lang="en-US" altLang="ko-KR" sz="14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바다 회의실에서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화이트 보드를 클릭하면 칠판에 그림도 그리고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텍스트도 쓸 수 있음</a:t>
            </a: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0DBE40-628C-4B80-6651-BF58F6B87A42}"/>
              </a:ext>
            </a:extLst>
          </p:cNvPr>
          <p:cNvSpPr txBox="1"/>
          <p:nvPr/>
        </p:nvSpPr>
        <p:spPr>
          <a:xfrm>
            <a:off x="613755" y="5168694"/>
            <a:ext cx="5365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출출할 땐 핫도그 드세요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 (</a:t>
            </a:r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대신 스스로 만들어 먹어야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...</a:t>
            </a:r>
            <a:r>
              <a:rPr lang="ko-KR" altLang="en-US" sz="14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ㅜㅜ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BB32F2-E178-F785-AD9F-751F7C916888}"/>
              </a:ext>
            </a:extLst>
          </p:cNvPr>
          <p:cNvSpPr/>
          <p:nvPr/>
        </p:nvSpPr>
        <p:spPr>
          <a:xfrm>
            <a:off x="8704162" y="4948323"/>
            <a:ext cx="1597306" cy="989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C538062-0C09-C67C-9D84-E20D047E265B}"/>
              </a:ext>
            </a:extLst>
          </p:cNvPr>
          <p:cNvCxnSpPr>
            <a:cxnSpLocks/>
          </p:cNvCxnSpPr>
          <p:nvPr/>
        </p:nvCxnSpPr>
        <p:spPr>
          <a:xfrm flipV="1">
            <a:off x="6045200" y="4335317"/>
            <a:ext cx="2334260" cy="11449"/>
          </a:xfrm>
          <a:prstGeom prst="line">
            <a:avLst/>
          </a:prstGeom>
          <a:ln w="28575">
            <a:solidFill>
              <a:srgbClr val="30AE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D2F82BE-BE6D-EC49-A21A-A326125C6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789" y="5488388"/>
            <a:ext cx="2197813" cy="712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01BA690-ECEF-B10F-E6AD-76801D801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67" y="5767974"/>
            <a:ext cx="525813" cy="3388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4144F8-2EC9-9E3D-6500-27182596F939}"/>
              </a:ext>
            </a:extLst>
          </p:cNvPr>
          <p:cNvSpPr txBox="1"/>
          <p:nvPr/>
        </p:nvSpPr>
        <p:spPr>
          <a:xfrm>
            <a:off x="596833" y="1590986"/>
            <a:ext cx="5365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개인적인 용무는 </a:t>
            </a:r>
            <a:r>
              <a:rPr lang="ko-KR" altLang="en-US" sz="14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트로피칼</a:t>
            </a:r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칵테일 바에서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~~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9DA0A4C-4A2B-466E-491D-CCC0D936F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652" y="1936103"/>
            <a:ext cx="1192605" cy="6295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18004C-87A3-9A72-6B60-650B245B060F}"/>
              </a:ext>
            </a:extLst>
          </p:cNvPr>
          <p:cNvSpPr txBox="1"/>
          <p:nvPr/>
        </p:nvSpPr>
        <p:spPr>
          <a:xfrm>
            <a:off x="2000324" y="1940076"/>
            <a:ext cx="3912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트로피칼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칵테일 바에서는 여러 칵테일을 팔아요</a:t>
            </a: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술을 잘 </a:t>
            </a:r>
            <a:r>
              <a:rPr lang="ko-KR" altLang="en-US" sz="10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못먹는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사람들도 걱정 </a:t>
            </a:r>
            <a:r>
              <a:rPr lang="ko-KR" altLang="en-US" sz="10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노노</a:t>
            </a: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과일 음료도 있으니 걱정하지 마요</a:t>
            </a: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 노트북도 제공하니 코딩 </a:t>
            </a:r>
            <a:r>
              <a:rPr lang="ko-KR" altLang="en-US" sz="10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마스터즈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하기에 정말 좋아요</a:t>
            </a: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!!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A5E5526-B47A-E120-F0C8-40B726702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805" y="3148658"/>
            <a:ext cx="1781867" cy="7125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CDCA550-2765-3CB4-88A7-4E8F2813B2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" y="3331687"/>
            <a:ext cx="701101" cy="3657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E67AA23-E52E-D024-E897-5CCBCEB088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9191" y="3474086"/>
            <a:ext cx="776316" cy="3741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4BFD079-DFFF-88EA-2464-428E0B7185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9849" y="3200792"/>
            <a:ext cx="1674818" cy="89058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0B6677A-3885-960F-5903-8A6285E2C3BB}"/>
              </a:ext>
            </a:extLst>
          </p:cNvPr>
          <p:cNvSpPr txBox="1"/>
          <p:nvPr/>
        </p:nvSpPr>
        <p:spPr>
          <a:xfrm>
            <a:off x="3334464" y="4185900"/>
            <a:ext cx="271098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이번 휴가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..</a:t>
            </a:r>
            <a:r>
              <a:rPr lang="ko-KR" altLang="en-US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어떠셨나요</a:t>
            </a:r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Padlet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연동해서 </a:t>
            </a:r>
            <a:r>
              <a:rPr lang="ko-KR" altLang="en-US" sz="10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스터디룸에</a:t>
            </a:r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대한 후기를</a:t>
            </a:r>
            <a:endParaRPr lang="en-US" altLang="ko-KR" sz="1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게시할 수 있으니 많은 참여 부탁드려요</a:t>
            </a:r>
            <a:r>
              <a:rPr lang="en-US" altLang="ko-KR" sz="1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947560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274</Words>
  <Application>Microsoft Office PowerPoint</Application>
  <PresentationFormat>와이드스크린</PresentationFormat>
  <Paragraphs>52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맑은 고딕</vt:lpstr>
      <vt:lpstr>12롯데마트드림Bold</vt:lpstr>
      <vt:lpstr>a고딕13</vt:lpstr>
      <vt:lpstr>12롯데마트드림Light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중찬</dc:creator>
  <cp:lastModifiedBy>안 중찬</cp:lastModifiedBy>
  <cp:revision>16</cp:revision>
  <dcterms:created xsi:type="dcterms:W3CDTF">2022-08-15T13:03:23Z</dcterms:created>
  <dcterms:modified xsi:type="dcterms:W3CDTF">2022-08-15T17:35:47Z</dcterms:modified>
</cp:coreProperties>
</file>